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320" r:id="rId2"/>
    <p:sldId id="321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76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4242"/>
    <a:srgbClr val="313131"/>
    <a:srgbClr val="005551"/>
    <a:srgbClr val="B72E91"/>
    <a:srgbClr val="293B97"/>
    <a:srgbClr val="1E2785"/>
    <a:srgbClr val="1E297F"/>
    <a:srgbClr val="F4F4F4"/>
    <a:srgbClr val="F4F498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44" autoAdjust="0"/>
    <p:restoredTop sz="92161" autoAdjust="0"/>
  </p:normalViewPr>
  <p:slideViewPr>
    <p:cSldViewPr snapToGrid="0" snapToObjects="1" showGuides="1">
      <p:cViewPr varScale="1">
        <p:scale>
          <a:sx n="75" d="100"/>
          <a:sy n="75" d="100"/>
        </p:scale>
        <p:origin x="749" y="48"/>
      </p:cViewPr>
      <p:guideLst>
        <p:guide orient="horz" pos="215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-3774" y="-96"/>
      </p:cViewPr>
      <p:guideLst>
        <p:guide orient="horz" pos="2876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DBB95-2919-BA49-BF3E-F989F8D69C19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869F8-E71A-D14F-A8BC-587CDE7D4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E34D1-F639-E448-89D5-A8813FF5855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lv-LV"/>
              <a:t>Click to edit Master text styles</a:t>
            </a:r>
          </a:p>
          <a:p>
            <a:pPr lvl="1"/>
            <a:r>
              <a:rPr lang="lv-LV"/>
              <a:t>Second level</a:t>
            </a:r>
          </a:p>
          <a:p>
            <a:pPr lvl="2"/>
            <a:r>
              <a:rPr lang="lv-LV"/>
              <a:t>Third level</a:t>
            </a:r>
          </a:p>
          <a:p>
            <a:pPr lvl="3"/>
            <a:r>
              <a:rPr lang="lv-LV"/>
              <a:t>Fourth level</a:t>
            </a:r>
          </a:p>
          <a:p>
            <a:pPr lvl="4"/>
            <a:r>
              <a:rPr lang="lv-LV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79E2-A0C5-8541-B354-36B522AD532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79E2-A0C5-8541-B354-36B522AD53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85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sla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33777" y="4695825"/>
            <a:ext cx="10803467" cy="495300"/>
          </a:xfrm>
        </p:spPr>
        <p:txBody>
          <a:bodyPr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270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endParaRPr lang="en-US" sz="27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34484" y="5372101"/>
            <a:ext cx="10803467" cy="276225"/>
          </a:xfrm>
        </p:spPr>
        <p:txBody>
          <a:bodyPr>
            <a:noAutofit/>
          </a:bodyPr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dirty="0"/>
              <a:t>Vārds, uzvārds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34484" y="56483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sz="1400" dirty="0"/>
              <a:t>Amats</a:t>
            </a:r>
            <a:endParaRPr lang="lv-LV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734484" y="2705100"/>
            <a:ext cx="10803467" cy="1809750"/>
          </a:xfrm>
        </p:spPr>
        <p:txBody>
          <a:bodyPr>
            <a:normAutofit/>
          </a:bodyPr>
          <a:lstStyle>
            <a:lvl1pPr marL="0" indent="0" algn="ctr">
              <a:buNone/>
              <a:defRPr sz="55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dirty="0"/>
              <a:t>Jaunas prezentācijas nosaukums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32367" y="61055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sz="1400" dirty="0"/>
              <a:t>Datums</a:t>
            </a:r>
            <a:endParaRPr lang="lv-LV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130328"/>
            <a:ext cx="6815667" cy="4995835"/>
          </a:xfrm>
        </p:spPr>
        <p:txBody>
          <a:bodyPr/>
          <a:lstStyle>
            <a:lvl1pPr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>
              <a:defRPr sz="1400">
                <a:solidFill>
                  <a:srgbClr val="005551"/>
                </a:solidFill>
              </a:defRPr>
            </a:lvl3pPr>
            <a:lvl4pPr>
              <a:defRPr sz="1400">
                <a:solidFill>
                  <a:srgbClr val="005551"/>
                </a:solidFill>
              </a:defRPr>
            </a:lvl4pPr>
            <a:lvl5pPr>
              <a:defRPr sz="1400">
                <a:solidFill>
                  <a:srgbClr val="00555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57231"/>
            <a:ext cx="4011084" cy="3468931"/>
          </a:xfrm>
        </p:spPr>
        <p:txBody>
          <a:bodyPr/>
          <a:lstStyle>
            <a:lvl1pPr marL="0" indent="0">
              <a:buNone/>
              <a:defRPr sz="1400">
                <a:solidFill>
                  <a:srgbClr val="00555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609601" y="1130328"/>
            <a:ext cx="4011084" cy="1431924"/>
          </a:xfrm>
        </p:spPr>
        <p:txBody>
          <a:bodyPr>
            <a:noAutofit/>
          </a:bodyPr>
          <a:lstStyle>
            <a:lvl1pPr marL="0" indent="0">
              <a:buNone/>
              <a:defRPr sz="3600" baseline="0">
                <a:solidFill>
                  <a:srgbClr val="00555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28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4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43468" y="1182076"/>
            <a:ext cx="10938933" cy="5015523"/>
          </a:xfrm>
        </p:spPr>
        <p:txBody>
          <a:bodyPr/>
          <a:lstStyle>
            <a:lvl1pPr>
              <a:defRPr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47004" y="1182078"/>
            <a:ext cx="5471573" cy="2370665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6242755" y="1182077"/>
            <a:ext cx="5339644" cy="4821320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647004" y="3632731"/>
            <a:ext cx="5471573" cy="2370665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810541" y="3669503"/>
            <a:ext cx="4145439" cy="2001761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8970314" y="1523278"/>
            <a:ext cx="1977913" cy="199503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6811364" y="1523278"/>
            <a:ext cx="1977913" cy="199503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609601" y="1182079"/>
            <a:ext cx="4712305" cy="4807487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3pPr>
            <a:lvl4pPr>
              <a:buSzPct val="75000"/>
              <a:defRPr sz="1400">
                <a:solidFill>
                  <a:schemeClr val="tx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ig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926327" y="1271077"/>
            <a:ext cx="10363200" cy="1470025"/>
          </a:xfrm>
        </p:spPr>
        <p:txBody>
          <a:bodyPr>
            <a:normAutofit/>
          </a:bodyPr>
          <a:lstStyle>
            <a:lvl1pPr algn="ctr">
              <a:defRPr sz="3600" b="1" i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Click to edit</a:t>
            </a:r>
            <a:br>
              <a:rPr lang="lv-LV" dirty="0"/>
            </a:br>
            <a:r>
              <a:rPr lang="lv-LV" dirty="0"/>
              <a:t>master text syle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840727" y="2883357"/>
            <a:ext cx="8534400" cy="13453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lv-LV" dirty="0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3241526" y="2741102"/>
            <a:ext cx="5773460" cy="70921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d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371744"/>
            <a:ext cx="103632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Paldies.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ld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371744"/>
            <a:ext cx="103632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rgbClr val="00555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Paldies.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ulsla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33777" y="4695825"/>
            <a:ext cx="10803467" cy="495300"/>
          </a:xfrm>
        </p:spPr>
        <p:txBody>
          <a:bodyPr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2700">
                <a:solidFill>
                  <a:srgbClr val="005551"/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endParaRPr lang="en-US" sz="27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34484" y="5372101"/>
            <a:ext cx="10803467" cy="276225"/>
          </a:xfrm>
        </p:spPr>
        <p:txBody>
          <a:bodyPr>
            <a:noAutofit/>
          </a:bodyPr>
          <a:lstStyle>
            <a:lvl1pPr marL="0" indent="0" algn="ctr">
              <a:buNone/>
              <a:defRPr sz="1400" baseline="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dirty="0"/>
              <a:t>Vārds, uzvārds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34484" y="56483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sz="1400" dirty="0"/>
              <a:t>Amats</a:t>
            </a:r>
            <a:endParaRPr lang="lv-LV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734484" y="2705100"/>
            <a:ext cx="10803467" cy="1809750"/>
          </a:xfrm>
        </p:spPr>
        <p:txBody>
          <a:bodyPr>
            <a:normAutofit/>
          </a:bodyPr>
          <a:lstStyle>
            <a:lvl1pPr marL="0" indent="0" algn="ctr">
              <a:buNone/>
              <a:defRPr sz="5500" b="1" baseline="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dirty="0"/>
              <a:t>Jaunas prezentācijas nosaukums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32367" y="61055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sz="1400" dirty="0"/>
              <a:t>Datums</a:t>
            </a:r>
            <a:endParaRPr lang="lv-LV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18980" y="587771"/>
            <a:ext cx="1754895" cy="140058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auku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0727" y="2883357"/>
            <a:ext cx="8534400" cy="1197576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lv-LV" dirty="0"/>
              <a:t>Click to edit Master subtitle style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1840727" y="4354824"/>
            <a:ext cx="8534400" cy="134143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lv-LV" dirty="0"/>
              <a:t>Click to edit Master text styles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3221198" y="2741101"/>
            <a:ext cx="5773460" cy="36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3747523" y="4238143"/>
            <a:ext cx="4720808" cy="0"/>
          </a:xfrm>
          <a:prstGeom prst="line">
            <a:avLst/>
          </a:prstGeom>
          <a:ln w="3175" cmpd="sng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598315" y="1420280"/>
            <a:ext cx="10972800" cy="1143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61949"/>
            <a:ext cx="10972800" cy="772587"/>
          </a:xfrm>
        </p:spPr>
        <p:txBody>
          <a:bodyPr/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453932"/>
            <a:ext cx="10972800" cy="2789129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8" name="Slide Number Placeholder 6"/>
          <p:cNvSpPr txBox="1"/>
          <p:nvPr userDrawn="1"/>
        </p:nvSpPr>
        <p:spPr>
          <a:xfrm>
            <a:off x="10938933" y="6272743"/>
            <a:ext cx="6434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rgbClr val="10205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F746A6-E283-484D-A747-262174EE73C9}" type="slidenum">
              <a:rPr lang="en-US" sz="1200" smtClean="0">
                <a:solidFill>
                  <a:srgbClr val="A6A6A6"/>
                </a:solidFill>
              </a:rPr>
              <a:t>‹#›</a:t>
            </a:fld>
            <a:endParaRPr lang="en-US" sz="1200" dirty="0">
              <a:solidFill>
                <a:srgbClr val="A6A6A6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dalu_slaids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371744"/>
            <a:ext cx="103632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rgbClr val="00555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Nodaļas nosaukums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53932"/>
            <a:ext cx="10972800" cy="2789129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289747" y="1611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2" name="TextBox 11"/>
          <p:cNvSpPr txBox="1"/>
          <p:nvPr/>
        </p:nvSpPr>
        <p:spPr>
          <a:xfrm>
            <a:off x="13289747" y="1611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13289747" y="1611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63965"/>
            <a:ext cx="10972800" cy="770685"/>
          </a:xfrm>
        </p:spPr>
        <p:txBody>
          <a:bodyPr anchor="t">
            <a:noAutofit/>
          </a:bodyPr>
          <a:lstStyle>
            <a:lvl1pPr algn="l">
              <a:defRPr sz="4400" b="1" i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6"/>
          <p:cNvSpPr txBox="1"/>
          <p:nvPr userDrawn="1"/>
        </p:nvSpPr>
        <p:spPr>
          <a:xfrm>
            <a:off x="10938933" y="6272743"/>
            <a:ext cx="6434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rgbClr val="10205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F746A6-E283-484D-A747-262174EE73C9}" type="slidenum">
              <a:rPr lang="en-US" sz="1200" smtClean="0">
                <a:solidFill>
                  <a:srgbClr val="A6A6A6"/>
                </a:solidFill>
              </a:rPr>
              <a:t>‹#›</a:t>
            </a:fld>
            <a:endParaRPr lang="en-US" sz="1200" dirty="0">
              <a:solidFill>
                <a:srgbClr val="A6A6A6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61949"/>
            <a:ext cx="10972800" cy="772587"/>
          </a:xfrm>
        </p:spPr>
        <p:txBody>
          <a:bodyPr/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453932"/>
            <a:ext cx="10972800" cy="2789129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09600" y="419100"/>
            <a:ext cx="10972800" cy="990600"/>
          </a:xfrm>
        </p:spPr>
        <p:txBody>
          <a:bodyPr>
            <a:normAutofit/>
          </a:bodyPr>
          <a:lstStyle>
            <a:lvl1pPr marL="0" indent="0">
              <a:buNone/>
              <a:defRPr sz="4400" b="1">
                <a:solidFill>
                  <a:srgbClr val="005551"/>
                </a:solidFill>
              </a:defRPr>
            </a:lvl1pPr>
          </a:lstStyle>
          <a:p>
            <a:pPr lvl="0"/>
            <a:endParaRPr lang="lv-LV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540000"/>
            <a:ext cx="5386917" cy="3586163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lv-LV" dirty="0" err="1"/>
              <a:t>Click</a:t>
            </a:r>
            <a:r>
              <a:rPr lang="lv-LV" dirty="0"/>
              <a:t> to </a:t>
            </a:r>
            <a:r>
              <a:rPr lang="lv-LV" dirty="0" err="1"/>
              <a:t>edit</a:t>
            </a:r>
            <a:r>
              <a:rPr lang="lv-LV" dirty="0"/>
              <a:t> </a:t>
            </a:r>
            <a:r>
              <a:rPr lang="lv-LV" dirty="0" err="1"/>
              <a:t>Master</a:t>
            </a:r>
            <a:r>
              <a:rPr lang="lv-LV" dirty="0"/>
              <a:t> </a:t>
            </a:r>
            <a:r>
              <a:rPr lang="lv-LV" dirty="0" err="1"/>
              <a:t>text</a:t>
            </a:r>
            <a:r>
              <a:rPr lang="lv-LV" dirty="0"/>
              <a:t> </a:t>
            </a:r>
            <a:r>
              <a:rPr lang="lv-LV" dirty="0" err="1"/>
              <a:t>styles</a:t>
            </a:r>
            <a:endParaRPr lang="lv-LV" dirty="0"/>
          </a:p>
          <a:p>
            <a:pPr lvl="1"/>
            <a:r>
              <a:rPr lang="lv-LV" dirty="0" err="1"/>
              <a:t>Second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2"/>
            <a:r>
              <a:rPr lang="lv-LV" dirty="0" err="1"/>
              <a:t>Third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3"/>
            <a:r>
              <a:rPr lang="lv-LV" dirty="0" err="1"/>
              <a:t>Fourth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4"/>
            <a:r>
              <a:rPr lang="lv-LV" dirty="0" err="1"/>
              <a:t>Fifth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539999"/>
            <a:ext cx="5389033" cy="3586164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lv-LV" dirty="0" err="1"/>
              <a:t>Click</a:t>
            </a:r>
            <a:r>
              <a:rPr lang="lv-LV" dirty="0"/>
              <a:t> to </a:t>
            </a:r>
            <a:r>
              <a:rPr lang="lv-LV" dirty="0" err="1"/>
              <a:t>edit</a:t>
            </a:r>
            <a:r>
              <a:rPr lang="lv-LV" dirty="0"/>
              <a:t> </a:t>
            </a:r>
            <a:r>
              <a:rPr lang="lv-LV" dirty="0" err="1"/>
              <a:t>Master</a:t>
            </a:r>
            <a:r>
              <a:rPr lang="lv-LV" dirty="0"/>
              <a:t> </a:t>
            </a:r>
            <a:r>
              <a:rPr lang="lv-LV" dirty="0" err="1"/>
              <a:t>text</a:t>
            </a:r>
            <a:r>
              <a:rPr lang="lv-LV" dirty="0"/>
              <a:t> </a:t>
            </a:r>
            <a:r>
              <a:rPr lang="lv-LV" dirty="0" err="1"/>
              <a:t>styles</a:t>
            </a:r>
            <a:endParaRPr lang="lv-LV" dirty="0"/>
          </a:p>
          <a:p>
            <a:pPr lvl="1"/>
            <a:r>
              <a:rPr lang="lv-LV" dirty="0" err="1"/>
              <a:t>Second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2"/>
            <a:r>
              <a:rPr lang="lv-LV" dirty="0" err="1"/>
              <a:t>Third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3"/>
            <a:r>
              <a:rPr lang="lv-LV" dirty="0" err="1"/>
              <a:t>Fourth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4"/>
            <a:r>
              <a:rPr lang="lv-LV" dirty="0" err="1"/>
              <a:t>Fifth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620655" y="1146908"/>
            <a:ext cx="5375863" cy="1184275"/>
          </a:xfrm>
        </p:spPr>
        <p:txBody>
          <a:bodyPr>
            <a:noAutofit/>
          </a:bodyPr>
          <a:lstStyle>
            <a:lvl1pPr marL="0" indent="0">
              <a:buNone/>
              <a:defRPr sz="3600" b="1" i="0" baseline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6193367" y="1146908"/>
            <a:ext cx="5375863" cy="1184275"/>
          </a:xfrm>
        </p:spPr>
        <p:txBody>
          <a:bodyPr>
            <a:noAutofit/>
          </a:bodyPr>
          <a:lstStyle>
            <a:lvl1pPr marL="0" indent="0">
              <a:buNone/>
              <a:defRPr sz="3600" b="1" i="0" baseline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363965"/>
            <a:ext cx="10972800" cy="770685"/>
          </a:xfrm>
        </p:spPr>
        <p:txBody>
          <a:bodyPr anchor="t">
            <a:noAutofit/>
          </a:bodyPr>
          <a:lstStyle>
            <a:lvl1pPr algn="l">
              <a:defRPr sz="2600">
                <a:solidFill>
                  <a:schemeClr val="accent1"/>
                </a:solidFill>
              </a:defRPr>
            </a:lvl1pPr>
          </a:lstStyle>
          <a:p>
            <a:r>
              <a:rPr lang="lv-LV"/>
              <a:t>Click to edit Master title style</a:t>
            </a:r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266095" y="65677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6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7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19613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45176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4"/>
            <a:r>
              <a:rPr lang="lv-LV" dirty="0"/>
              <a:t>Click to edit Master text styles</a:t>
            </a:r>
          </a:p>
          <a:p>
            <a:pPr lvl="5"/>
            <a:r>
              <a:rPr lang="lv-LV" dirty="0"/>
              <a:t>Second level</a:t>
            </a:r>
          </a:p>
          <a:p>
            <a:pPr lvl="6"/>
            <a:r>
              <a:rPr lang="lv-LV" dirty="0"/>
              <a:t>Third level</a:t>
            </a:r>
          </a:p>
          <a:p>
            <a:pPr lvl="7"/>
            <a:r>
              <a:rPr lang="lv-LV" dirty="0"/>
              <a:t>Fourth level</a:t>
            </a:r>
          </a:p>
          <a:p>
            <a:pPr lvl="8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-4553185" y="2794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2" name="TextBox 11"/>
          <p:cNvSpPr txBox="1"/>
          <p:nvPr/>
        </p:nvSpPr>
        <p:spPr>
          <a:xfrm>
            <a:off x="15164742" y="68862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1" name="Slide Number Placeholder 6"/>
          <p:cNvSpPr txBox="1"/>
          <p:nvPr userDrawn="1"/>
        </p:nvSpPr>
        <p:spPr>
          <a:xfrm>
            <a:off x="10938933" y="6272743"/>
            <a:ext cx="6434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rgbClr val="10205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F746A6-E283-484D-A747-262174EE73C9}" type="slidenum">
              <a:rPr lang="en-US" sz="1200" smtClean="0">
                <a:solidFill>
                  <a:srgbClr val="A6A6A6"/>
                </a:solidFill>
              </a:rPr>
              <a:t>‹#›</a:t>
            </a:fld>
            <a:endParaRPr lang="en-US" sz="1200" dirty="0">
              <a:solidFill>
                <a:srgbClr val="A6A6A6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b="1" i="0" kern="1200">
          <a:solidFill>
            <a:schemeClr val="accent1"/>
          </a:solidFill>
          <a:latin typeface="Arial" panose="020B0604020202020204"/>
          <a:ea typeface="+mj-ea"/>
          <a:cs typeface="Arial" panose="020B0604020202020204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accent1"/>
          </a:solidFill>
          <a:latin typeface="Arial" panose="020B0604020202020204"/>
          <a:ea typeface="+mn-ea"/>
          <a:cs typeface="Arial" panose="020B0604020202020204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4405" y="15311"/>
            <a:ext cx="10972800" cy="770685"/>
          </a:xfrm>
        </p:spPr>
        <p:txBody>
          <a:bodyPr/>
          <a:lstStyle/>
          <a:p>
            <a:r>
              <a:rPr lang="en-US" sz="4200" dirty="0">
                <a:sym typeface="+mn-ea"/>
              </a:rPr>
              <a:t>Underground Hero – Current State</a:t>
            </a:r>
            <a:endParaRPr lang="en-US" sz="4200" dirty="0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6CE1752D-F6B3-6B72-977E-617016FF165B}"/>
              </a:ext>
            </a:extLst>
          </p:cNvPr>
          <p:cNvSpPr txBox="1">
            <a:spLocks/>
          </p:cNvSpPr>
          <p:nvPr/>
        </p:nvSpPr>
        <p:spPr>
          <a:xfrm>
            <a:off x="194405" y="770685"/>
            <a:ext cx="3688277" cy="7706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r>
              <a:rPr lang="en-US" sz="2000" dirty="0">
                <a:sym typeface="+mn-ea"/>
              </a:rPr>
              <a:t>Score: 273</a:t>
            </a:r>
            <a:br>
              <a:rPr lang="en-US" sz="2000" dirty="0">
                <a:sym typeface="+mn-ea"/>
              </a:rPr>
            </a:br>
            <a:br>
              <a:rPr lang="en-US" sz="1200" dirty="0">
                <a:sym typeface="+mn-ea"/>
              </a:rPr>
            </a:br>
            <a:r>
              <a:rPr lang="en-US" sz="1800" dirty="0">
                <a:sym typeface="+mn-ea"/>
              </a:rPr>
              <a:t>Proud of You and Good Motivation</a:t>
            </a:r>
          </a:p>
          <a:p>
            <a:endParaRPr lang="en-US" sz="1200" dirty="0">
              <a:sym typeface="+mn-ea"/>
            </a:endParaRPr>
          </a:p>
          <a:p>
            <a:r>
              <a:rPr lang="en-US" sz="2000" b="0" dirty="0"/>
              <a:t>Your experience is fairly balanced in both White Hat and Black Hat Core Drives. I'm proud of you ;-) / Also, you seem to have a great balance between Left Brain and Right Brain Core Drives, which means you likely have a good balance between Intrinsic and Extrinsic Motivation. Just be very careful because Extrinsic Motivation designed badly may kill Intrinsic Motivation.</a:t>
            </a:r>
          </a:p>
        </p:txBody>
      </p:sp>
      <p:pic>
        <p:nvPicPr>
          <p:cNvPr id="13" name="Picture 12" descr="A cartoon character holding a pickaxe&#10;&#10;AI-generated content may be incorrect.">
            <a:extLst>
              <a:ext uri="{FF2B5EF4-FFF2-40B4-BE49-F238E27FC236}">
                <a16:creationId xmlns:a16="http://schemas.microsoft.com/office/drawing/2014/main" id="{BC1C28FC-EC79-8966-ABEE-EE04C1EF5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205" y="0"/>
            <a:ext cx="1052939" cy="10529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B93274-7A31-48DD-8BAD-67EC809EF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280" y="1457909"/>
            <a:ext cx="6908314" cy="411639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B819F471-4A9F-2CF1-5BB7-E541168E4B02}"/>
              </a:ext>
            </a:extLst>
          </p:cNvPr>
          <p:cNvSpPr txBox="1">
            <a:spLocks/>
          </p:cNvSpPr>
          <p:nvPr/>
        </p:nvSpPr>
        <p:spPr>
          <a:xfrm>
            <a:off x="131908" y="0"/>
            <a:ext cx="12416126" cy="7706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r>
              <a:rPr lang="en-US" sz="4200" dirty="0">
                <a:sym typeface="+mn-ea"/>
              </a:rPr>
              <a:t>Underground Hero – </a:t>
            </a:r>
            <a:r>
              <a:rPr lang="en-US" sz="4200" dirty="0"/>
              <a:t>Potential Improvements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8F3DDC89-659A-60F9-7EBF-9FE5A75662BB}"/>
              </a:ext>
            </a:extLst>
          </p:cNvPr>
          <p:cNvSpPr txBox="1">
            <a:spLocks/>
          </p:cNvSpPr>
          <p:nvPr/>
        </p:nvSpPr>
        <p:spPr>
          <a:xfrm>
            <a:off x="131908" y="770685"/>
            <a:ext cx="3543621" cy="7706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l"/>
            <a:r>
              <a:rPr lang="en-US" sz="2000" dirty="0">
                <a:sym typeface="+mn-ea"/>
              </a:rPr>
              <a:t>Score: 405</a:t>
            </a:r>
          </a:p>
          <a:p>
            <a:pPr algn="l"/>
            <a:endParaRPr lang="en-US" sz="2000" dirty="0">
              <a:sym typeface="+mn-ea"/>
            </a:endParaRPr>
          </a:p>
          <a:p>
            <a:pPr algn="l"/>
            <a:r>
              <a:rPr lang="en-US" sz="2000" dirty="0">
                <a:sym typeface="+mn-ea"/>
              </a:rPr>
              <a:t>Proud of You and Good Motivation</a:t>
            </a:r>
          </a:p>
          <a:p>
            <a:pPr algn="l"/>
            <a:endParaRPr lang="en-US" sz="2000" dirty="0">
              <a:sym typeface="+mn-ea"/>
            </a:endParaRPr>
          </a:p>
          <a:p>
            <a:pPr algn="l"/>
            <a:r>
              <a:rPr lang="en-US" sz="2000" b="0" dirty="0">
                <a:sym typeface="+mn-ea"/>
              </a:rPr>
              <a:t>Your experience is fairly balanced in both White Hat and Black Hat Core Drives. I'm proud of you ;-) / Also, you seem to have a great balance between Left Brain and Right Brain Core Drives, which means you likely have a good balance between Intrinsic and Extrinsic Motivation. Just be very careful because Extrinsic Motivation designed badly may kill Intrinsic Motivation.</a:t>
            </a:r>
          </a:p>
          <a:p>
            <a:pPr algn="l"/>
            <a:br>
              <a:rPr lang="en-US" sz="2000" dirty="0">
                <a:sym typeface="+mn-ea"/>
              </a:rPr>
            </a:br>
            <a:br>
              <a:rPr lang="en-US" sz="1200" dirty="0">
                <a:sym typeface="+mn-ea"/>
              </a:rPr>
            </a:b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AEB030-7966-B88F-5656-956850306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4079" y="1541370"/>
            <a:ext cx="6978127" cy="388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420275"/>
      </p:ext>
    </p:extLst>
  </p:cSld>
  <p:clrMapOvr>
    <a:masterClrMapping/>
  </p:clrMapOvr>
</p:sld>
</file>

<file path=ppt/theme/theme1.xml><?xml version="1.0" encoding="utf-8"?>
<a:theme xmlns:a="http://schemas.openxmlformats.org/drawingml/2006/main" name="L_Ekspresis_PPT_pamatne">
  <a:themeElements>
    <a:clrScheme name="Custom 6">
      <a:dk1>
        <a:srgbClr val="005551"/>
      </a:dk1>
      <a:lt1>
        <a:srgbClr val="FFFFFF"/>
      </a:lt1>
      <a:dk2>
        <a:srgbClr val="005551"/>
      </a:dk2>
      <a:lt2>
        <a:srgbClr val="FFFFFF"/>
      </a:lt2>
      <a:accent1>
        <a:srgbClr val="005551"/>
      </a:accent1>
      <a:accent2>
        <a:srgbClr val="BDCF3C"/>
      </a:accent2>
      <a:accent3>
        <a:srgbClr val="B72E91"/>
      </a:accent3>
      <a:accent4>
        <a:srgbClr val="27C4A6"/>
      </a:accent4>
      <a:accent5>
        <a:srgbClr val="FFC832"/>
      </a:accent5>
      <a:accent6>
        <a:srgbClr val="00B9F1"/>
      </a:accent6>
      <a:hlink>
        <a:srgbClr val="8B5BA4"/>
      </a:hlink>
      <a:folHlink>
        <a:srgbClr val="BFBFB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L_Ekspresis_PPT_pamatne.potx</Template>
  <TotalTime>308</TotalTime>
  <Words>167</Words>
  <Application>Microsoft Office PowerPoint</Application>
  <PresentationFormat>Widescreen</PresentationFormat>
  <Paragraphs>12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Wingdings</vt:lpstr>
      <vt:lpstr>L_Ekspresis_PPT_pamatne</vt:lpstr>
      <vt:lpstr>Underground Hero – Current State</vt:lpstr>
      <vt:lpstr>PowerPoint Presentation</vt:lpstr>
    </vt:vector>
  </TitlesOfParts>
  <Company>ESM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JZ</dc:creator>
  <cp:lastModifiedBy>Bekassyl Adenov</cp:lastModifiedBy>
  <cp:revision>306</cp:revision>
  <dcterms:created xsi:type="dcterms:W3CDTF">2015-01-14T08:45:00Z</dcterms:created>
  <dcterms:modified xsi:type="dcterms:W3CDTF">2025-07-15T15:02:14Z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C4BD77BB588C40628226228534AE75C0_13</vt:lpwstr>
  </property>
  <property fmtid="{D5CDD505-2E9C-101B-9397-08002B2CF9AE}" pid="3" name="KSOProductBuildVer">
    <vt:lpwstr>2057-12.2.0.20348</vt:lpwstr>
  </property>
  <property fmtid="{D5CDD505-2E9C-101B-9397-08002B2CF9AE}" pid="4" name="MSIP_Label_74552fb5-41ae-46ea-b9a9-39a3aed91e7b_Enabled">
    <vt:lpwstr>true</vt:lpwstr>
  </property>
  <property fmtid="{D5CDD505-2E9C-101B-9397-08002B2CF9AE}" pid="5" name="MSIP_Label_74552fb5-41ae-46ea-b9a9-39a3aed91e7b_SetDate">
    <vt:lpwstr>2025-05-03T17:46:51Z</vt:lpwstr>
  </property>
  <property fmtid="{D5CDD505-2E9C-101B-9397-08002B2CF9AE}" pid="6" name="MSIP_Label_74552fb5-41ae-46ea-b9a9-39a3aed91e7b_Method">
    <vt:lpwstr>Standard</vt:lpwstr>
  </property>
  <property fmtid="{D5CDD505-2E9C-101B-9397-08002B2CF9AE}" pid="7" name="MSIP_Label_74552fb5-41ae-46ea-b9a9-39a3aed91e7b_Name">
    <vt:lpwstr>General</vt:lpwstr>
  </property>
  <property fmtid="{D5CDD505-2E9C-101B-9397-08002B2CF9AE}" pid="8" name="MSIP_Label_74552fb5-41ae-46ea-b9a9-39a3aed91e7b_SiteId">
    <vt:lpwstr>507200a9-63e4-4c31-99f8-6ec7e147cffa</vt:lpwstr>
  </property>
  <property fmtid="{D5CDD505-2E9C-101B-9397-08002B2CF9AE}" pid="9" name="MSIP_Label_74552fb5-41ae-46ea-b9a9-39a3aed91e7b_ActionId">
    <vt:lpwstr>4ab92720-35c0-4820-a7e1-a2294399555b</vt:lpwstr>
  </property>
  <property fmtid="{D5CDD505-2E9C-101B-9397-08002B2CF9AE}" pid="10" name="MSIP_Label_74552fb5-41ae-46ea-b9a9-39a3aed91e7b_ContentBits">
    <vt:lpwstr>0</vt:lpwstr>
  </property>
  <property fmtid="{D5CDD505-2E9C-101B-9397-08002B2CF9AE}" pid="11" name="MSIP_Label_74552fb5-41ae-46ea-b9a9-39a3aed91e7b_Tag">
    <vt:lpwstr>10, 3, 0, 1</vt:lpwstr>
  </property>
</Properties>
</file>

<file path=docProps/thumbnail.jpeg>
</file>